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63" r:id="rId5"/>
    <p:sldId id="257" r:id="rId6"/>
    <p:sldId id="258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52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4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24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5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43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34195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300" i="1" dirty="0"/>
              <a:t>“Where are you?”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7010"/>
            <a:ext cx="9144000" cy="827881"/>
          </a:xfrm>
        </p:spPr>
        <p:txBody>
          <a:bodyPr>
            <a:normAutofit/>
          </a:bodyPr>
          <a:lstStyle/>
          <a:p>
            <a:r>
              <a:rPr lang="en-US" sz="4800" b="1" dirty="0"/>
              <a:t>Genesis 3:1-9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Five Possible States: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Innocence</a:t>
            </a:r>
          </a:p>
          <a:p>
            <a:r>
              <a:rPr lang="en-US" sz="4000" dirty="0"/>
              <a:t>Accountability</a:t>
            </a:r>
          </a:p>
          <a:p>
            <a:r>
              <a:rPr lang="en-US" sz="4000" dirty="0"/>
              <a:t>Christian</a:t>
            </a:r>
          </a:p>
          <a:p>
            <a:r>
              <a:rPr lang="en-US" sz="4000" dirty="0"/>
              <a:t>Unfaithful</a:t>
            </a:r>
          </a:p>
          <a:p>
            <a:r>
              <a:rPr lang="en-US" sz="4000" dirty="0"/>
              <a:t>Restored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dvAuto="5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97F-E060-8361-A4C0-1A99C3BA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INNOCENCE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14F0-60FF-36FD-FD6A-222A08AD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932"/>
            <a:ext cx="10096500" cy="2034199"/>
          </a:xfrm>
        </p:spPr>
        <p:txBody>
          <a:bodyPr>
            <a:normAutofit/>
          </a:bodyPr>
          <a:lstStyle/>
          <a:p>
            <a:r>
              <a:rPr lang="en-US" sz="3200" dirty="0"/>
              <a:t>Created in image of God – Genesis 1:26,27</a:t>
            </a:r>
          </a:p>
          <a:p>
            <a:r>
              <a:rPr lang="en-US" sz="3200" dirty="0"/>
              <a:t>“Born totally depraved?” – Matthew 18:3</a:t>
            </a:r>
          </a:p>
          <a:p>
            <a:r>
              <a:rPr lang="en-US" sz="3200" dirty="0"/>
              <a:t>Ezekiel 18:20 “the soul who sins shall die”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EADBC8-133D-5C5B-01D7-172C5884AA55}"/>
              </a:ext>
            </a:extLst>
          </p:cNvPr>
          <p:cNvSpPr txBox="1">
            <a:spLocks/>
          </p:cNvSpPr>
          <p:nvPr/>
        </p:nvSpPr>
        <p:spPr>
          <a:xfrm>
            <a:off x="561242" y="3358662"/>
            <a:ext cx="9888415" cy="817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none" spc="0">
                <a:ln w="12700" cmpd="sng">
                  <a:noFill/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/>
              <a:t>ACCOUNTABILITY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C38837-CDF2-653B-CDDA-9F6D5E2C9D29}"/>
              </a:ext>
            </a:extLst>
          </p:cNvPr>
          <p:cNvSpPr txBox="1">
            <a:spLocks/>
          </p:cNvSpPr>
          <p:nvPr/>
        </p:nvSpPr>
        <p:spPr>
          <a:xfrm>
            <a:off x="561242" y="4050201"/>
            <a:ext cx="10096500" cy="2034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James 1:13-15 – Enticed by our OWN LUST!</a:t>
            </a:r>
          </a:p>
          <a:p>
            <a:r>
              <a:rPr lang="en-US" sz="3200" dirty="0"/>
              <a:t>Romans 6:16 – You choose to obey SIN!</a:t>
            </a:r>
          </a:p>
          <a:p>
            <a:r>
              <a:rPr lang="en-US" sz="3200" dirty="0"/>
              <a:t>1 John 3:4 – Sin is transgression of LAW</a:t>
            </a:r>
          </a:p>
          <a:p>
            <a:r>
              <a:rPr lang="en-US" sz="3200" dirty="0"/>
              <a:t>Isaiah 59:2 – Sin separates us from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13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97F-E060-8361-A4C0-1A99C3BA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CHRISTIAN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14F0-60FF-36FD-FD6A-222A08AD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931"/>
            <a:ext cx="10096500" cy="4575177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Ephesians 1:3 “every spiritual blessing in… Christ”</a:t>
            </a:r>
          </a:p>
          <a:p>
            <a:r>
              <a:rPr lang="en-US" sz="3600" dirty="0"/>
              <a:t>Ephesians 2:16-18 – Reconciled in ONE BODY</a:t>
            </a:r>
          </a:p>
          <a:p>
            <a:r>
              <a:rPr lang="en-US" sz="3600" dirty="0"/>
              <a:t>Hebrews 5:8.9 – OBEY the author of eternal salvation</a:t>
            </a:r>
          </a:p>
          <a:p>
            <a:r>
              <a:rPr lang="en-US" sz="3600" dirty="0"/>
              <a:t>John 3:3-5 – Born of water and Spirit</a:t>
            </a:r>
          </a:p>
          <a:p>
            <a:r>
              <a:rPr lang="en-US" sz="3600" dirty="0"/>
              <a:t>Acts 22:16 – Sins washed away in baptism</a:t>
            </a:r>
          </a:p>
          <a:p>
            <a:r>
              <a:rPr lang="en-US" sz="3600" dirty="0"/>
              <a:t>John 14:26 – The Spirit is the Vehicle whereby this salvation is delivered to man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8703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97F-E060-8361-A4C0-1A99C3BA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UNFAITHFUL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14F0-60FF-36FD-FD6A-222A08AD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931"/>
            <a:ext cx="10096500" cy="4575177"/>
          </a:xfrm>
        </p:spPr>
        <p:txBody>
          <a:bodyPr>
            <a:normAutofit fontScale="92500"/>
          </a:bodyPr>
          <a:lstStyle/>
          <a:p>
            <a:r>
              <a:rPr lang="en-US" sz="3800" dirty="0"/>
              <a:t>Hebrews 3:12 “in any of you an evil heart of unbelief”</a:t>
            </a:r>
          </a:p>
          <a:p>
            <a:r>
              <a:rPr lang="en-US" sz="3800" dirty="0"/>
              <a:t>Galatians 5:4 “you have fallen from grace”</a:t>
            </a:r>
          </a:p>
          <a:p>
            <a:r>
              <a:rPr lang="en-US" sz="3800" dirty="0"/>
              <a:t>2 Peter 2:20-22 “latter end is worse for them than the beginning”</a:t>
            </a:r>
          </a:p>
          <a:p>
            <a:r>
              <a:rPr lang="en-US" sz="3800" dirty="0"/>
              <a:t>Hebrews 10:26,27 “there no longer remains a sacrifice”</a:t>
            </a:r>
          </a:p>
          <a:p>
            <a:r>
              <a:rPr lang="en-US" sz="3800" dirty="0"/>
              <a:t>IF we CHOOSE to go back into sin and remain there, there is no salvation anywhere else!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10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97F-E060-8361-A4C0-1A99C3BA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RESTORATION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14F0-60FF-36FD-FD6A-222A08AD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931"/>
            <a:ext cx="10096500" cy="4575177"/>
          </a:xfrm>
        </p:spPr>
        <p:txBody>
          <a:bodyPr>
            <a:normAutofit lnSpcReduction="10000"/>
          </a:bodyPr>
          <a:lstStyle/>
          <a:p>
            <a:r>
              <a:rPr lang="en-US" sz="3800" dirty="0"/>
              <a:t>Acts 8:22 “pray God if perhaps the thought of your heart may be forgiven  you.”</a:t>
            </a:r>
          </a:p>
          <a:p>
            <a:r>
              <a:rPr lang="en-US" sz="3800" dirty="0"/>
              <a:t>James 5:16 “pray for one another”</a:t>
            </a:r>
          </a:p>
          <a:p>
            <a:r>
              <a:rPr lang="en-US" sz="3800" dirty="0"/>
              <a:t>Galatians 6:1 “restore such a one”</a:t>
            </a:r>
          </a:p>
          <a:p>
            <a:r>
              <a:rPr lang="en-US" sz="3800" dirty="0"/>
              <a:t>1 Corinthians 15:58 “be steadfast, immovable, always abounding in the work of the Lord, knowing that your labor is not in vain in the Lord."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276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5738" y="628162"/>
            <a:ext cx="9144000" cy="53681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900" i="1" dirty="0"/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208420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3323" y="1032608"/>
            <a:ext cx="9144000" cy="53681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400" i="1" dirty="0"/>
              <a:t>Will You Stay Where You Are?</a:t>
            </a:r>
          </a:p>
        </p:txBody>
      </p:sp>
    </p:spTree>
    <p:extLst>
      <p:ext uri="{BB962C8B-B14F-4D97-AF65-F5344CB8AC3E}">
        <p14:creationId xmlns:p14="http://schemas.microsoft.com/office/powerpoint/2010/main" val="398355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0569" y="1226038"/>
            <a:ext cx="9144000" cy="536819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0300" i="1" dirty="0"/>
              <a:t>IF You are Separated From God, I Hope Not!</a:t>
            </a:r>
          </a:p>
        </p:txBody>
      </p:sp>
    </p:spTree>
    <p:extLst>
      <p:ext uri="{BB962C8B-B14F-4D97-AF65-F5344CB8AC3E}">
        <p14:creationId xmlns:p14="http://schemas.microsoft.com/office/powerpoint/2010/main" val="9357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51</TotalTime>
  <Words>295</Words>
  <Application>Microsoft Office PowerPoint</Application>
  <PresentationFormat>Widescreen</PresentationFormat>
  <Paragraphs>43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Vertical Lexicon design template</vt:lpstr>
      <vt:lpstr>PowerPoint Presentation</vt:lpstr>
      <vt:lpstr>“Where are you?”</vt:lpstr>
      <vt:lpstr>Five Possible States:</vt:lpstr>
      <vt:lpstr>INNOCENCE</vt:lpstr>
      <vt:lpstr>CHRISTIAN</vt:lpstr>
      <vt:lpstr>UNFAITHFUL</vt:lpstr>
      <vt:lpstr>RESTORATION</vt:lpstr>
      <vt:lpstr>“Where are you?”</vt:lpstr>
      <vt:lpstr>Will You Stay Where You Are?</vt:lpstr>
      <vt:lpstr>IF You are Separated From God, I Hope Not!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12</cp:revision>
  <dcterms:created xsi:type="dcterms:W3CDTF">2023-09-07T20:12:52Z</dcterms:created>
  <dcterms:modified xsi:type="dcterms:W3CDTF">2023-09-08T18:49:18Z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